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447800" cy="2590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313334" cy="1270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ref</a:t>
            </a:r>
          </a:p>
        </p:txBody>
      </p:sp>
      <p:sp>
        <p:nvSpPr>
          <p:cNvPr id="4" name=""/>
          <p:cNvSpPr/>
          <p:nvPr/>
        </p:nvSpPr>
        <p:spPr>
          <a:xfrm>
            <a:off x="1151534" y="2108200"/>
            <a:ext cx="618337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AAAA</a:t>
            </a:r>
          </a:p>
        </p:txBody>
      </p:sp>
      <p:sp>
        <p:nvSpPr>
          <p:cNvPr id="5" name=""/>
          <p:cNvSpPr/>
          <p:nvPr/>
        </p:nvSpPr>
        <p:spPr>
          <a:xfrm>
            <a:off x="1151534" y="2641600"/>
            <a:ext cx="482803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BBB</a:t>
            </a:r>
          </a:p>
        </p:txBody>
      </p:sp>
      <p:sp>
        <p:nvSpPr>
          <p:cNvPr id="6" name=""/>
          <p:cNvSpPr/>
          <p:nvPr/>
        </p:nvSpPr>
        <p:spPr>
          <a:xfrm>
            <a:off x="1151534" y="2108200"/>
            <a:ext cx="36962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CC</a:t>
            </a:r>
          </a:p>
        </p:txBody>
      </p:sp>
      <p:sp>
        <p:nvSpPr>
          <p:cNvPr id="7" name=""/>
          <p:cNvSpPr/>
          <p:nvPr/>
        </p:nvSpPr>
        <p:spPr>
          <a:xfrm>
            <a:off x="1151534" y="2641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